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3.xml" ContentType="application/vnd.openxmlformats-officedocument.drawingml.diagram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</p:sldMasterIdLst>
  <p:sldIdLst>
    <p:sldId id="257" r:id="rId3"/>
    <p:sldId id="267" r:id="rId4"/>
    <p:sldId id="269" r:id="rId5"/>
    <p:sldId id="258" r:id="rId6"/>
    <p:sldId id="259" r:id="rId7"/>
    <p:sldId id="260" r:id="rId8"/>
    <p:sldId id="261" r:id="rId9"/>
    <p:sldId id="262" r:id="rId10"/>
    <p:sldId id="263" r:id="rId11"/>
    <p:sldId id="266" r:id="rId12"/>
    <p:sldId id="264" r:id="rId13"/>
    <p:sldId id="265" r:id="rId14"/>
    <p:sldId id="276" r:id="rId15"/>
    <p:sldId id="273" r:id="rId16"/>
    <p:sldId id="272" r:id="rId17"/>
    <p:sldId id="271" r:id="rId1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336571-8DBA-4D24-AA82-3000D676BC22}" type="doc">
      <dgm:prSet loTypeId="urn:microsoft.com/office/officeart/2005/8/layout/process4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0DBABBEA-7A74-4007-9697-C6C1BC4EE4E3}">
      <dgm:prSet phldrT="[Texto]"/>
      <dgm:spPr/>
      <dgm:t>
        <a:bodyPr/>
        <a:lstStyle/>
        <a:p>
          <a:r>
            <a:rPr lang="es-CO" b="1" i="1" dirty="0" smtClean="0"/>
            <a:t>Lenguaje de Definición de Datos DDL</a:t>
          </a:r>
          <a:endParaRPr lang="es-CO" dirty="0"/>
        </a:p>
      </dgm:t>
    </dgm:pt>
    <dgm:pt modelId="{5352D23B-5857-4FED-82E5-B5156A3632B7}" type="parTrans" cxnId="{B82D6834-9F02-40C0-93A2-12263C17C06C}">
      <dgm:prSet/>
      <dgm:spPr/>
      <dgm:t>
        <a:bodyPr/>
        <a:lstStyle/>
        <a:p>
          <a:endParaRPr lang="es-CO"/>
        </a:p>
      </dgm:t>
    </dgm:pt>
    <dgm:pt modelId="{BFE9AAC7-1F69-4296-B6A8-1D23481739A6}" type="sibTrans" cxnId="{B82D6834-9F02-40C0-93A2-12263C17C06C}">
      <dgm:prSet/>
      <dgm:spPr/>
      <dgm:t>
        <a:bodyPr/>
        <a:lstStyle/>
        <a:p>
          <a:endParaRPr lang="es-CO"/>
        </a:p>
      </dgm:t>
    </dgm:pt>
    <dgm:pt modelId="{CBD28595-DA20-4129-BA73-A2F8F816947D}">
      <dgm:prSet phldrT="[Texto]" custT="1"/>
      <dgm:spPr/>
      <dgm:t>
        <a:bodyPr/>
        <a:lstStyle/>
        <a:p>
          <a:r>
            <a:rPr lang="es-CO" sz="2400" dirty="0" smtClean="0"/>
            <a:t>Esquema de la BD</a:t>
          </a:r>
          <a:endParaRPr lang="es-CO" sz="2400" dirty="0"/>
        </a:p>
      </dgm:t>
    </dgm:pt>
    <dgm:pt modelId="{93F38741-CEE2-4F20-98BF-6C94189AD412}" type="parTrans" cxnId="{97D7EBE3-C63F-43DC-B81E-C29C9C626556}">
      <dgm:prSet/>
      <dgm:spPr/>
      <dgm:t>
        <a:bodyPr/>
        <a:lstStyle/>
        <a:p>
          <a:endParaRPr lang="es-CO"/>
        </a:p>
      </dgm:t>
    </dgm:pt>
    <dgm:pt modelId="{4D69C81E-E065-4D4E-99E6-86AEF87DAA15}" type="sibTrans" cxnId="{97D7EBE3-C63F-43DC-B81E-C29C9C626556}">
      <dgm:prSet/>
      <dgm:spPr/>
      <dgm:t>
        <a:bodyPr/>
        <a:lstStyle/>
        <a:p>
          <a:endParaRPr lang="es-CO"/>
        </a:p>
      </dgm:t>
    </dgm:pt>
    <dgm:pt modelId="{F18749B9-C58F-4605-A58C-89DEE1708770}">
      <dgm:prSet phldrT="[Texto]"/>
      <dgm:spPr/>
      <dgm:t>
        <a:bodyPr/>
        <a:lstStyle/>
        <a:p>
          <a:r>
            <a:rPr lang="es-CO" dirty="0" smtClean="0"/>
            <a:t>Se almacena</a:t>
          </a:r>
          <a:endParaRPr lang="es-CO" dirty="0"/>
        </a:p>
      </dgm:t>
    </dgm:pt>
    <dgm:pt modelId="{BB5E4E17-0ABD-46DA-A093-A50E1182E1C8}" type="parTrans" cxnId="{B4CD1061-8214-4968-8E3F-35A8B0BA2B6A}">
      <dgm:prSet/>
      <dgm:spPr/>
      <dgm:t>
        <a:bodyPr/>
        <a:lstStyle/>
        <a:p>
          <a:endParaRPr lang="es-CO"/>
        </a:p>
      </dgm:t>
    </dgm:pt>
    <dgm:pt modelId="{91F9A503-FB21-4846-B26C-83E6624D3B82}" type="sibTrans" cxnId="{B4CD1061-8214-4968-8E3F-35A8B0BA2B6A}">
      <dgm:prSet/>
      <dgm:spPr/>
      <dgm:t>
        <a:bodyPr/>
        <a:lstStyle/>
        <a:p>
          <a:endParaRPr lang="es-CO"/>
        </a:p>
      </dgm:t>
    </dgm:pt>
    <dgm:pt modelId="{FE885C3D-0B32-41D5-B886-F9B7EB0B43CE}">
      <dgm:prSet phldrT="[Texto]" custT="1"/>
      <dgm:spPr/>
      <dgm:t>
        <a:bodyPr/>
        <a:lstStyle/>
        <a:p>
          <a:r>
            <a:rPr lang="es-CO" sz="2400" dirty="0" smtClean="0"/>
            <a:t>Diccionario de datos</a:t>
          </a:r>
          <a:endParaRPr lang="es-CO" sz="2400" dirty="0"/>
        </a:p>
      </dgm:t>
    </dgm:pt>
    <dgm:pt modelId="{3D2507B0-6D63-49EA-9606-BA946BDB80A7}" type="parTrans" cxnId="{2817175D-17B7-4EA4-B3E2-1E9368FB5657}">
      <dgm:prSet/>
      <dgm:spPr/>
      <dgm:t>
        <a:bodyPr/>
        <a:lstStyle/>
        <a:p>
          <a:endParaRPr lang="es-CO"/>
        </a:p>
      </dgm:t>
    </dgm:pt>
    <dgm:pt modelId="{267C4D9E-D538-4F62-8444-248348D37113}" type="sibTrans" cxnId="{2817175D-17B7-4EA4-B3E2-1E9368FB5657}">
      <dgm:prSet/>
      <dgm:spPr/>
      <dgm:t>
        <a:bodyPr/>
        <a:lstStyle/>
        <a:p>
          <a:endParaRPr lang="es-CO"/>
        </a:p>
      </dgm:t>
    </dgm:pt>
    <dgm:pt modelId="{F34F32FB-2436-4169-92F6-A75DE3F041C0}" type="pres">
      <dgm:prSet presAssocID="{F7336571-8DBA-4D24-AA82-3000D676BC2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58D37AD2-CD46-4FBC-ACA1-29D2C6F7C53E}" type="pres">
      <dgm:prSet presAssocID="{F18749B9-C58F-4605-A58C-89DEE1708770}" presName="boxAndChildren" presStyleCnt="0"/>
      <dgm:spPr/>
    </dgm:pt>
    <dgm:pt modelId="{E0466E9F-FAB1-463B-B29D-AAE03421C939}" type="pres">
      <dgm:prSet presAssocID="{F18749B9-C58F-4605-A58C-89DEE1708770}" presName="parentTextBox" presStyleLbl="node1" presStyleIdx="0" presStyleCnt="2"/>
      <dgm:spPr/>
      <dgm:t>
        <a:bodyPr/>
        <a:lstStyle/>
        <a:p>
          <a:endParaRPr lang="es-CO"/>
        </a:p>
      </dgm:t>
    </dgm:pt>
    <dgm:pt modelId="{239922DD-0A11-40E7-B550-2DFB4BE92122}" type="pres">
      <dgm:prSet presAssocID="{F18749B9-C58F-4605-A58C-89DEE1708770}" presName="entireBox" presStyleLbl="node1" presStyleIdx="0" presStyleCnt="2"/>
      <dgm:spPr/>
      <dgm:t>
        <a:bodyPr/>
        <a:lstStyle/>
        <a:p>
          <a:endParaRPr lang="es-CO"/>
        </a:p>
      </dgm:t>
    </dgm:pt>
    <dgm:pt modelId="{903B2191-8612-4F69-94D1-9E75E5B94CAA}" type="pres">
      <dgm:prSet presAssocID="{F18749B9-C58F-4605-A58C-89DEE1708770}" presName="descendantBox" presStyleCnt="0"/>
      <dgm:spPr/>
    </dgm:pt>
    <dgm:pt modelId="{452A93A3-11EF-48C0-AB72-135A0CF3C78F}" type="pres">
      <dgm:prSet presAssocID="{FE885C3D-0B32-41D5-B886-F9B7EB0B43CE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F127CB2-8E57-45CB-8EEC-348ECD207C7F}" type="pres">
      <dgm:prSet presAssocID="{BFE9AAC7-1F69-4296-B6A8-1D23481739A6}" presName="sp" presStyleCnt="0"/>
      <dgm:spPr/>
    </dgm:pt>
    <dgm:pt modelId="{E453F598-1154-4A00-97B1-65721783DA92}" type="pres">
      <dgm:prSet presAssocID="{0DBABBEA-7A74-4007-9697-C6C1BC4EE4E3}" presName="arrowAndChildren" presStyleCnt="0"/>
      <dgm:spPr/>
    </dgm:pt>
    <dgm:pt modelId="{616A7352-ACE3-4C74-B6E3-0276EA53359A}" type="pres">
      <dgm:prSet presAssocID="{0DBABBEA-7A74-4007-9697-C6C1BC4EE4E3}" presName="parentTextArrow" presStyleLbl="node1" presStyleIdx="0" presStyleCnt="2"/>
      <dgm:spPr/>
      <dgm:t>
        <a:bodyPr/>
        <a:lstStyle/>
        <a:p>
          <a:endParaRPr lang="es-CO"/>
        </a:p>
      </dgm:t>
    </dgm:pt>
    <dgm:pt modelId="{729D7DFE-6CBB-42D9-A307-57A69E5D65A0}" type="pres">
      <dgm:prSet presAssocID="{0DBABBEA-7A74-4007-9697-C6C1BC4EE4E3}" presName="arrow" presStyleLbl="node1" presStyleIdx="1" presStyleCnt="2"/>
      <dgm:spPr/>
      <dgm:t>
        <a:bodyPr/>
        <a:lstStyle/>
        <a:p>
          <a:endParaRPr lang="es-CO"/>
        </a:p>
      </dgm:t>
    </dgm:pt>
    <dgm:pt modelId="{539FBF14-B32A-4F15-A19C-FA2B69BBB900}" type="pres">
      <dgm:prSet presAssocID="{0DBABBEA-7A74-4007-9697-C6C1BC4EE4E3}" presName="descendantArrow" presStyleCnt="0"/>
      <dgm:spPr/>
    </dgm:pt>
    <dgm:pt modelId="{39AC268A-BE12-402C-A30F-4ECD60E01F29}" type="pres">
      <dgm:prSet presAssocID="{CBD28595-DA20-4129-BA73-A2F8F816947D}" presName="childTextArrow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2817175D-17B7-4EA4-B3E2-1E9368FB5657}" srcId="{F18749B9-C58F-4605-A58C-89DEE1708770}" destId="{FE885C3D-0B32-41D5-B886-F9B7EB0B43CE}" srcOrd="0" destOrd="0" parTransId="{3D2507B0-6D63-49EA-9606-BA946BDB80A7}" sibTransId="{267C4D9E-D538-4F62-8444-248348D37113}"/>
    <dgm:cxn modelId="{5AB7BEB8-793A-4728-BCDF-DA40994D1B0D}" type="presOf" srcId="{FE885C3D-0B32-41D5-B886-F9B7EB0B43CE}" destId="{452A93A3-11EF-48C0-AB72-135A0CF3C78F}" srcOrd="0" destOrd="0" presId="urn:microsoft.com/office/officeart/2005/8/layout/process4"/>
    <dgm:cxn modelId="{6DBB6528-4101-4A2C-82AB-5DD33B36D538}" type="presOf" srcId="{F7336571-8DBA-4D24-AA82-3000D676BC22}" destId="{F34F32FB-2436-4169-92F6-A75DE3F041C0}" srcOrd="0" destOrd="0" presId="urn:microsoft.com/office/officeart/2005/8/layout/process4"/>
    <dgm:cxn modelId="{B82D6834-9F02-40C0-93A2-12263C17C06C}" srcId="{F7336571-8DBA-4D24-AA82-3000D676BC22}" destId="{0DBABBEA-7A74-4007-9697-C6C1BC4EE4E3}" srcOrd="0" destOrd="0" parTransId="{5352D23B-5857-4FED-82E5-B5156A3632B7}" sibTransId="{BFE9AAC7-1F69-4296-B6A8-1D23481739A6}"/>
    <dgm:cxn modelId="{3BA1AD54-7E42-4009-8E52-DEED7E7E7AF9}" type="presOf" srcId="{CBD28595-DA20-4129-BA73-A2F8F816947D}" destId="{39AC268A-BE12-402C-A30F-4ECD60E01F29}" srcOrd="0" destOrd="0" presId="urn:microsoft.com/office/officeart/2005/8/layout/process4"/>
    <dgm:cxn modelId="{AE15CC65-B470-4404-8A67-D18EF7A6C6CE}" type="presOf" srcId="{0DBABBEA-7A74-4007-9697-C6C1BC4EE4E3}" destId="{616A7352-ACE3-4C74-B6E3-0276EA53359A}" srcOrd="0" destOrd="0" presId="urn:microsoft.com/office/officeart/2005/8/layout/process4"/>
    <dgm:cxn modelId="{7C1FFB77-7A2B-4950-81F4-FA635A4C980D}" type="presOf" srcId="{0DBABBEA-7A74-4007-9697-C6C1BC4EE4E3}" destId="{729D7DFE-6CBB-42D9-A307-57A69E5D65A0}" srcOrd="1" destOrd="0" presId="urn:microsoft.com/office/officeart/2005/8/layout/process4"/>
    <dgm:cxn modelId="{B4CD1061-8214-4968-8E3F-35A8B0BA2B6A}" srcId="{F7336571-8DBA-4D24-AA82-3000D676BC22}" destId="{F18749B9-C58F-4605-A58C-89DEE1708770}" srcOrd="1" destOrd="0" parTransId="{BB5E4E17-0ABD-46DA-A093-A50E1182E1C8}" sibTransId="{91F9A503-FB21-4846-B26C-83E6624D3B82}"/>
    <dgm:cxn modelId="{56D2DF98-3B48-4ACA-8D73-54B0CFBE4D36}" type="presOf" srcId="{F18749B9-C58F-4605-A58C-89DEE1708770}" destId="{E0466E9F-FAB1-463B-B29D-AAE03421C939}" srcOrd="0" destOrd="0" presId="urn:microsoft.com/office/officeart/2005/8/layout/process4"/>
    <dgm:cxn modelId="{0EF078E4-9E86-4285-B489-C5B014D0E484}" type="presOf" srcId="{F18749B9-C58F-4605-A58C-89DEE1708770}" destId="{239922DD-0A11-40E7-B550-2DFB4BE92122}" srcOrd="1" destOrd="0" presId="urn:microsoft.com/office/officeart/2005/8/layout/process4"/>
    <dgm:cxn modelId="{97D7EBE3-C63F-43DC-B81E-C29C9C626556}" srcId="{0DBABBEA-7A74-4007-9697-C6C1BC4EE4E3}" destId="{CBD28595-DA20-4129-BA73-A2F8F816947D}" srcOrd="0" destOrd="0" parTransId="{93F38741-CEE2-4F20-98BF-6C94189AD412}" sibTransId="{4D69C81E-E065-4D4E-99E6-86AEF87DAA15}"/>
    <dgm:cxn modelId="{56F0B09E-4CBB-496F-9891-62075E78D282}" type="presParOf" srcId="{F34F32FB-2436-4169-92F6-A75DE3F041C0}" destId="{58D37AD2-CD46-4FBC-ACA1-29D2C6F7C53E}" srcOrd="0" destOrd="0" presId="urn:microsoft.com/office/officeart/2005/8/layout/process4"/>
    <dgm:cxn modelId="{8EA2A282-22A4-410E-B319-BC16C761A3B9}" type="presParOf" srcId="{58D37AD2-CD46-4FBC-ACA1-29D2C6F7C53E}" destId="{E0466E9F-FAB1-463B-B29D-AAE03421C939}" srcOrd="0" destOrd="0" presId="urn:microsoft.com/office/officeart/2005/8/layout/process4"/>
    <dgm:cxn modelId="{5C0214EB-F2BD-42FB-B3AB-D3B430D2934F}" type="presParOf" srcId="{58D37AD2-CD46-4FBC-ACA1-29D2C6F7C53E}" destId="{239922DD-0A11-40E7-B550-2DFB4BE92122}" srcOrd="1" destOrd="0" presId="urn:microsoft.com/office/officeart/2005/8/layout/process4"/>
    <dgm:cxn modelId="{DE881746-2487-4A31-8D7C-72A222924422}" type="presParOf" srcId="{58D37AD2-CD46-4FBC-ACA1-29D2C6F7C53E}" destId="{903B2191-8612-4F69-94D1-9E75E5B94CAA}" srcOrd="2" destOrd="0" presId="urn:microsoft.com/office/officeart/2005/8/layout/process4"/>
    <dgm:cxn modelId="{860A6807-F929-4BD9-8AF2-94149965438B}" type="presParOf" srcId="{903B2191-8612-4F69-94D1-9E75E5B94CAA}" destId="{452A93A3-11EF-48C0-AB72-135A0CF3C78F}" srcOrd="0" destOrd="0" presId="urn:microsoft.com/office/officeart/2005/8/layout/process4"/>
    <dgm:cxn modelId="{467F6DD5-AD82-4C70-8921-C7F33F35E507}" type="presParOf" srcId="{F34F32FB-2436-4169-92F6-A75DE3F041C0}" destId="{4F127CB2-8E57-45CB-8EEC-348ECD207C7F}" srcOrd="1" destOrd="0" presId="urn:microsoft.com/office/officeart/2005/8/layout/process4"/>
    <dgm:cxn modelId="{8C962EB3-44FD-4D77-9121-AA0D6760694A}" type="presParOf" srcId="{F34F32FB-2436-4169-92F6-A75DE3F041C0}" destId="{E453F598-1154-4A00-97B1-65721783DA92}" srcOrd="2" destOrd="0" presId="urn:microsoft.com/office/officeart/2005/8/layout/process4"/>
    <dgm:cxn modelId="{759FDE19-22C4-4025-BF2B-DD7FE19122E1}" type="presParOf" srcId="{E453F598-1154-4A00-97B1-65721783DA92}" destId="{616A7352-ACE3-4C74-B6E3-0276EA53359A}" srcOrd="0" destOrd="0" presId="urn:microsoft.com/office/officeart/2005/8/layout/process4"/>
    <dgm:cxn modelId="{558B9467-2D63-462B-80AA-EE5AEED8DB9F}" type="presParOf" srcId="{E453F598-1154-4A00-97B1-65721783DA92}" destId="{729D7DFE-6CBB-42D9-A307-57A69E5D65A0}" srcOrd="1" destOrd="0" presId="urn:microsoft.com/office/officeart/2005/8/layout/process4"/>
    <dgm:cxn modelId="{D4793EEF-46A6-4D71-9B39-C51CCEBCED1D}" type="presParOf" srcId="{E453F598-1154-4A00-97B1-65721783DA92}" destId="{539FBF14-B32A-4F15-A19C-FA2B69BBB900}" srcOrd="2" destOrd="0" presId="urn:microsoft.com/office/officeart/2005/8/layout/process4"/>
    <dgm:cxn modelId="{92960D30-93F1-415A-BC6A-AEEF7305BF5C}" type="presParOf" srcId="{539FBF14-B32A-4F15-A19C-FA2B69BBB900}" destId="{39AC268A-BE12-402C-A30F-4ECD60E01F29}" srcOrd="0" destOrd="0" presId="urn:microsoft.com/office/officeart/2005/8/layout/process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336571-8DBA-4D24-AA82-3000D676BC22}" type="doc">
      <dgm:prSet loTypeId="urn:microsoft.com/office/officeart/2005/8/layout/process4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s-CO"/>
        </a:p>
      </dgm:t>
    </dgm:pt>
    <dgm:pt modelId="{0DBABBEA-7A74-4007-9697-C6C1BC4EE4E3}">
      <dgm:prSet phldrT="[Texto]"/>
      <dgm:spPr/>
      <dgm:t>
        <a:bodyPr/>
        <a:lstStyle/>
        <a:p>
          <a:r>
            <a:rPr lang="es-CO" b="1" i="1" dirty="0" smtClean="0"/>
            <a:t>Lenguaje de Manipulación de Datos DML</a:t>
          </a:r>
        </a:p>
      </dgm:t>
    </dgm:pt>
    <dgm:pt modelId="{5352D23B-5857-4FED-82E5-B5156A3632B7}" type="parTrans" cxnId="{B82D6834-9F02-40C0-93A2-12263C17C06C}">
      <dgm:prSet/>
      <dgm:spPr/>
      <dgm:t>
        <a:bodyPr/>
        <a:lstStyle/>
        <a:p>
          <a:endParaRPr lang="es-CO"/>
        </a:p>
      </dgm:t>
    </dgm:pt>
    <dgm:pt modelId="{BFE9AAC7-1F69-4296-B6A8-1D23481739A6}" type="sibTrans" cxnId="{B82D6834-9F02-40C0-93A2-12263C17C06C}">
      <dgm:prSet/>
      <dgm:spPr/>
      <dgm:t>
        <a:bodyPr/>
        <a:lstStyle/>
        <a:p>
          <a:endParaRPr lang="es-CO"/>
        </a:p>
      </dgm:t>
    </dgm:pt>
    <dgm:pt modelId="{CBD28595-DA20-4129-BA73-A2F8F816947D}">
      <dgm:prSet phldrT="[Texto]" custT="1"/>
      <dgm:spPr/>
      <dgm:t>
        <a:bodyPr/>
        <a:lstStyle/>
        <a:p>
          <a:r>
            <a:rPr lang="es-CO" sz="2400" dirty="0" smtClean="0"/>
            <a:t>Operaciones </a:t>
          </a:r>
          <a:endParaRPr lang="es-CO" sz="2400" dirty="0"/>
        </a:p>
      </dgm:t>
    </dgm:pt>
    <dgm:pt modelId="{93F38741-CEE2-4F20-98BF-6C94189AD412}" type="parTrans" cxnId="{97D7EBE3-C63F-43DC-B81E-C29C9C626556}">
      <dgm:prSet/>
      <dgm:spPr/>
      <dgm:t>
        <a:bodyPr/>
        <a:lstStyle/>
        <a:p>
          <a:endParaRPr lang="es-CO"/>
        </a:p>
      </dgm:t>
    </dgm:pt>
    <dgm:pt modelId="{4D69C81E-E065-4D4E-99E6-86AEF87DAA15}" type="sibTrans" cxnId="{97D7EBE3-C63F-43DC-B81E-C29C9C626556}">
      <dgm:prSet/>
      <dgm:spPr/>
      <dgm:t>
        <a:bodyPr/>
        <a:lstStyle/>
        <a:p>
          <a:endParaRPr lang="es-CO"/>
        </a:p>
      </dgm:t>
    </dgm:pt>
    <dgm:pt modelId="{F18749B9-C58F-4605-A58C-89DEE1708770}">
      <dgm:prSet phldrT="[Texto]"/>
      <dgm:spPr/>
      <dgm:t>
        <a:bodyPr/>
        <a:lstStyle/>
        <a:p>
          <a:r>
            <a:rPr lang="es-CO" dirty="0" smtClean="0"/>
            <a:t>Insertar – Modificar -Consultar  - Seleccionar </a:t>
          </a:r>
          <a:endParaRPr lang="es-CO" dirty="0"/>
        </a:p>
      </dgm:t>
    </dgm:pt>
    <dgm:pt modelId="{BB5E4E17-0ABD-46DA-A093-A50E1182E1C8}" type="parTrans" cxnId="{B4CD1061-8214-4968-8E3F-35A8B0BA2B6A}">
      <dgm:prSet/>
      <dgm:spPr/>
      <dgm:t>
        <a:bodyPr/>
        <a:lstStyle/>
        <a:p>
          <a:endParaRPr lang="es-CO"/>
        </a:p>
      </dgm:t>
    </dgm:pt>
    <dgm:pt modelId="{91F9A503-FB21-4846-B26C-83E6624D3B82}" type="sibTrans" cxnId="{B4CD1061-8214-4968-8E3F-35A8B0BA2B6A}">
      <dgm:prSet/>
      <dgm:spPr/>
      <dgm:t>
        <a:bodyPr/>
        <a:lstStyle/>
        <a:p>
          <a:endParaRPr lang="es-CO"/>
        </a:p>
      </dgm:t>
    </dgm:pt>
    <dgm:pt modelId="{FE885C3D-0B32-41D5-B886-F9B7EB0B43CE}">
      <dgm:prSet phldrT="[Texto]" custT="1"/>
      <dgm:spPr/>
      <dgm:t>
        <a:bodyPr/>
        <a:lstStyle/>
        <a:p>
          <a:r>
            <a:rPr lang="es-CO" sz="2400" dirty="0" smtClean="0"/>
            <a:t>DML</a:t>
          </a:r>
          <a:endParaRPr lang="es-CO" sz="2400" dirty="0"/>
        </a:p>
      </dgm:t>
    </dgm:pt>
    <dgm:pt modelId="{3D2507B0-6D63-49EA-9606-BA946BDB80A7}" type="parTrans" cxnId="{2817175D-17B7-4EA4-B3E2-1E9368FB5657}">
      <dgm:prSet/>
      <dgm:spPr/>
      <dgm:t>
        <a:bodyPr/>
        <a:lstStyle/>
        <a:p>
          <a:endParaRPr lang="es-CO"/>
        </a:p>
      </dgm:t>
    </dgm:pt>
    <dgm:pt modelId="{267C4D9E-D538-4F62-8444-248348D37113}" type="sibTrans" cxnId="{2817175D-17B7-4EA4-B3E2-1E9368FB5657}">
      <dgm:prSet/>
      <dgm:spPr/>
      <dgm:t>
        <a:bodyPr/>
        <a:lstStyle/>
        <a:p>
          <a:endParaRPr lang="es-CO"/>
        </a:p>
      </dgm:t>
    </dgm:pt>
    <dgm:pt modelId="{A7A7ED66-9BF7-4A06-83F4-C2D3EFB22691}">
      <dgm:prSet/>
      <dgm:spPr/>
      <dgm:t>
        <a:bodyPr/>
        <a:lstStyle/>
        <a:p>
          <a:r>
            <a:rPr lang="es-CO" dirty="0" smtClean="0"/>
            <a:t>Lenguaje de Modelado de Datos </a:t>
          </a:r>
          <a:endParaRPr lang="es-CO" dirty="0"/>
        </a:p>
      </dgm:t>
    </dgm:pt>
    <dgm:pt modelId="{545CE533-457C-4C41-9254-E1F49338CF55}" type="parTrans" cxnId="{69149E79-8491-4D94-A54F-02546E2139B1}">
      <dgm:prSet/>
      <dgm:spPr/>
      <dgm:t>
        <a:bodyPr/>
        <a:lstStyle/>
        <a:p>
          <a:endParaRPr lang="es-CO"/>
        </a:p>
      </dgm:t>
    </dgm:pt>
    <dgm:pt modelId="{A6436521-1C47-4739-97F9-214CEF5EF162}" type="sibTrans" cxnId="{69149E79-8491-4D94-A54F-02546E2139B1}">
      <dgm:prSet/>
      <dgm:spPr/>
      <dgm:t>
        <a:bodyPr/>
        <a:lstStyle/>
        <a:p>
          <a:endParaRPr lang="es-CO"/>
        </a:p>
      </dgm:t>
    </dgm:pt>
    <dgm:pt modelId="{F34F32FB-2436-4169-92F6-A75DE3F041C0}" type="pres">
      <dgm:prSet presAssocID="{F7336571-8DBA-4D24-AA82-3000D676BC2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58D37AD2-CD46-4FBC-ACA1-29D2C6F7C53E}" type="pres">
      <dgm:prSet presAssocID="{F18749B9-C58F-4605-A58C-89DEE1708770}" presName="boxAndChildren" presStyleCnt="0"/>
      <dgm:spPr/>
    </dgm:pt>
    <dgm:pt modelId="{E0466E9F-FAB1-463B-B29D-AAE03421C939}" type="pres">
      <dgm:prSet presAssocID="{F18749B9-C58F-4605-A58C-89DEE1708770}" presName="parentTextBox" presStyleLbl="node1" presStyleIdx="0" presStyleCnt="2"/>
      <dgm:spPr/>
      <dgm:t>
        <a:bodyPr/>
        <a:lstStyle/>
        <a:p>
          <a:endParaRPr lang="es-CO"/>
        </a:p>
      </dgm:t>
    </dgm:pt>
    <dgm:pt modelId="{239922DD-0A11-40E7-B550-2DFB4BE92122}" type="pres">
      <dgm:prSet presAssocID="{F18749B9-C58F-4605-A58C-89DEE1708770}" presName="entireBox" presStyleLbl="node1" presStyleIdx="0" presStyleCnt="2"/>
      <dgm:spPr/>
      <dgm:t>
        <a:bodyPr/>
        <a:lstStyle/>
        <a:p>
          <a:endParaRPr lang="es-CO"/>
        </a:p>
      </dgm:t>
    </dgm:pt>
    <dgm:pt modelId="{903B2191-8612-4F69-94D1-9E75E5B94CAA}" type="pres">
      <dgm:prSet presAssocID="{F18749B9-C58F-4605-A58C-89DEE1708770}" presName="descendantBox" presStyleCnt="0"/>
      <dgm:spPr/>
    </dgm:pt>
    <dgm:pt modelId="{452A93A3-11EF-48C0-AB72-135A0CF3C78F}" type="pres">
      <dgm:prSet presAssocID="{FE885C3D-0B32-41D5-B886-F9B7EB0B43CE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BFBCD38-FEEB-4029-B2EE-86BB740E017B}" type="pres">
      <dgm:prSet presAssocID="{A7A7ED66-9BF7-4A06-83F4-C2D3EFB22691}" presName="childTextBox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F127CB2-8E57-45CB-8EEC-348ECD207C7F}" type="pres">
      <dgm:prSet presAssocID="{BFE9AAC7-1F69-4296-B6A8-1D23481739A6}" presName="sp" presStyleCnt="0"/>
      <dgm:spPr/>
    </dgm:pt>
    <dgm:pt modelId="{E453F598-1154-4A00-97B1-65721783DA92}" type="pres">
      <dgm:prSet presAssocID="{0DBABBEA-7A74-4007-9697-C6C1BC4EE4E3}" presName="arrowAndChildren" presStyleCnt="0"/>
      <dgm:spPr/>
    </dgm:pt>
    <dgm:pt modelId="{616A7352-ACE3-4C74-B6E3-0276EA53359A}" type="pres">
      <dgm:prSet presAssocID="{0DBABBEA-7A74-4007-9697-C6C1BC4EE4E3}" presName="parentTextArrow" presStyleLbl="node1" presStyleIdx="0" presStyleCnt="2"/>
      <dgm:spPr/>
      <dgm:t>
        <a:bodyPr/>
        <a:lstStyle/>
        <a:p>
          <a:endParaRPr lang="es-CO"/>
        </a:p>
      </dgm:t>
    </dgm:pt>
    <dgm:pt modelId="{729D7DFE-6CBB-42D9-A307-57A69E5D65A0}" type="pres">
      <dgm:prSet presAssocID="{0DBABBEA-7A74-4007-9697-C6C1BC4EE4E3}" presName="arrow" presStyleLbl="node1" presStyleIdx="1" presStyleCnt="2"/>
      <dgm:spPr/>
      <dgm:t>
        <a:bodyPr/>
        <a:lstStyle/>
        <a:p>
          <a:endParaRPr lang="es-CO"/>
        </a:p>
      </dgm:t>
    </dgm:pt>
    <dgm:pt modelId="{539FBF14-B32A-4F15-A19C-FA2B69BBB900}" type="pres">
      <dgm:prSet presAssocID="{0DBABBEA-7A74-4007-9697-C6C1BC4EE4E3}" presName="descendantArrow" presStyleCnt="0"/>
      <dgm:spPr/>
    </dgm:pt>
    <dgm:pt modelId="{39AC268A-BE12-402C-A30F-4ECD60E01F29}" type="pres">
      <dgm:prSet presAssocID="{CBD28595-DA20-4129-BA73-A2F8F816947D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2817175D-17B7-4EA4-B3E2-1E9368FB5657}" srcId="{F18749B9-C58F-4605-A58C-89DEE1708770}" destId="{FE885C3D-0B32-41D5-B886-F9B7EB0B43CE}" srcOrd="0" destOrd="0" parTransId="{3D2507B0-6D63-49EA-9606-BA946BDB80A7}" sibTransId="{267C4D9E-D538-4F62-8444-248348D37113}"/>
    <dgm:cxn modelId="{547B2FEB-1B5A-4C63-BBF0-79BB4BBCBB3C}" type="presOf" srcId="{A7A7ED66-9BF7-4A06-83F4-C2D3EFB22691}" destId="{1BFBCD38-FEEB-4029-B2EE-86BB740E017B}" srcOrd="0" destOrd="0" presId="urn:microsoft.com/office/officeart/2005/8/layout/process4"/>
    <dgm:cxn modelId="{0F3DDD2A-BB12-4EB2-9A83-357AAE77F0C2}" type="presOf" srcId="{F18749B9-C58F-4605-A58C-89DEE1708770}" destId="{239922DD-0A11-40E7-B550-2DFB4BE92122}" srcOrd="1" destOrd="0" presId="urn:microsoft.com/office/officeart/2005/8/layout/process4"/>
    <dgm:cxn modelId="{BEDF922D-0F23-44F2-B03A-C045A2E2258E}" type="presOf" srcId="{FE885C3D-0B32-41D5-B886-F9B7EB0B43CE}" destId="{452A93A3-11EF-48C0-AB72-135A0CF3C78F}" srcOrd="0" destOrd="0" presId="urn:microsoft.com/office/officeart/2005/8/layout/process4"/>
    <dgm:cxn modelId="{71772D4B-B811-4809-9DE1-F7E5BBFD595B}" type="presOf" srcId="{F7336571-8DBA-4D24-AA82-3000D676BC22}" destId="{F34F32FB-2436-4169-92F6-A75DE3F041C0}" srcOrd="0" destOrd="0" presId="urn:microsoft.com/office/officeart/2005/8/layout/process4"/>
    <dgm:cxn modelId="{B82D6834-9F02-40C0-93A2-12263C17C06C}" srcId="{F7336571-8DBA-4D24-AA82-3000D676BC22}" destId="{0DBABBEA-7A74-4007-9697-C6C1BC4EE4E3}" srcOrd="0" destOrd="0" parTransId="{5352D23B-5857-4FED-82E5-B5156A3632B7}" sibTransId="{BFE9AAC7-1F69-4296-B6A8-1D23481739A6}"/>
    <dgm:cxn modelId="{B1A4EBB5-423A-4011-B913-9DB43072BA38}" type="presOf" srcId="{0DBABBEA-7A74-4007-9697-C6C1BC4EE4E3}" destId="{729D7DFE-6CBB-42D9-A307-57A69E5D65A0}" srcOrd="1" destOrd="0" presId="urn:microsoft.com/office/officeart/2005/8/layout/process4"/>
    <dgm:cxn modelId="{D041C630-5241-45F4-AB5E-A4918919F510}" type="presOf" srcId="{0DBABBEA-7A74-4007-9697-C6C1BC4EE4E3}" destId="{616A7352-ACE3-4C74-B6E3-0276EA53359A}" srcOrd="0" destOrd="0" presId="urn:microsoft.com/office/officeart/2005/8/layout/process4"/>
    <dgm:cxn modelId="{A630520A-61A9-49A0-AE25-702A745453E8}" type="presOf" srcId="{F18749B9-C58F-4605-A58C-89DEE1708770}" destId="{E0466E9F-FAB1-463B-B29D-AAE03421C939}" srcOrd="0" destOrd="0" presId="urn:microsoft.com/office/officeart/2005/8/layout/process4"/>
    <dgm:cxn modelId="{B4CD1061-8214-4968-8E3F-35A8B0BA2B6A}" srcId="{F7336571-8DBA-4D24-AA82-3000D676BC22}" destId="{F18749B9-C58F-4605-A58C-89DEE1708770}" srcOrd="1" destOrd="0" parTransId="{BB5E4E17-0ABD-46DA-A093-A50E1182E1C8}" sibTransId="{91F9A503-FB21-4846-B26C-83E6624D3B82}"/>
    <dgm:cxn modelId="{9C031587-51D7-4A3F-A409-9CBF52C40E82}" type="presOf" srcId="{CBD28595-DA20-4129-BA73-A2F8F816947D}" destId="{39AC268A-BE12-402C-A30F-4ECD60E01F29}" srcOrd="0" destOrd="0" presId="urn:microsoft.com/office/officeart/2005/8/layout/process4"/>
    <dgm:cxn modelId="{97D7EBE3-C63F-43DC-B81E-C29C9C626556}" srcId="{0DBABBEA-7A74-4007-9697-C6C1BC4EE4E3}" destId="{CBD28595-DA20-4129-BA73-A2F8F816947D}" srcOrd="0" destOrd="0" parTransId="{93F38741-CEE2-4F20-98BF-6C94189AD412}" sibTransId="{4D69C81E-E065-4D4E-99E6-86AEF87DAA15}"/>
    <dgm:cxn modelId="{69149E79-8491-4D94-A54F-02546E2139B1}" srcId="{F18749B9-C58F-4605-A58C-89DEE1708770}" destId="{A7A7ED66-9BF7-4A06-83F4-C2D3EFB22691}" srcOrd="1" destOrd="0" parTransId="{545CE533-457C-4C41-9254-E1F49338CF55}" sibTransId="{A6436521-1C47-4739-97F9-214CEF5EF162}"/>
    <dgm:cxn modelId="{7FD8CE76-2261-4441-8C95-8A4210B16625}" type="presParOf" srcId="{F34F32FB-2436-4169-92F6-A75DE3F041C0}" destId="{58D37AD2-CD46-4FBC-ACA1-29D2C6F7C53E}" srcOrd="0" destOrd="0" presId="urn:microsoft.com/office/officeart/2005/8/layout/process4"/>
    <dgm:cxn modelId="{1482C27E-72E2-44B3-8344-585BE0D9C2D4}" type="presParOf" srcId="{58D37AD2-CD46-4FBC-ACA1-29D2C6F7C53E}" destId="{E0466E9F-FAB1-463B-B29D-AAE03421C939}" srcOrd="0" destOrd="0" presId="urn:microsoft.com/office/officeart/2005/8/layout/process4"/>
    <dgm:cxn modelId="{B0950173-E6E5-411A-9B4C-CC93EBA478F6}" type="presParOf" srcId="{58D37AD2-CD46-4FBC-ACA1-29D2C6F7C53E}" destId="{239922DD-0A11-40E7-B550-2DFB4BE92122}" srcOrd="1" destOrd="0" presId="urn:microsoft.com/office/officeart/2005/8/layout/process4"/>
    <dgm:cxn modelId="{F2F660EA-CA12-4E45-BA81-A9F5A3777532}" type="presParOf" srcId="{58D37AD2-CD46-4FBC-ACA1-29D2C6F7C53E}" destId="{903B2191-8612-4F69-94D1-9E75E5B94CAA}" srcOrd="2" destOrd="0" presId="urn:microsoft.com/office/officeart/2005/8/layout/process4"/>
    <dgm:cxn modelId="{AF885BC3-BE83-4D5F-96B4-866281B92834}" type="presParOf" srcId="{903B2191-8612-4F69-94D1-9E75E5B94CAA}" destId="{452A93A3-11EF-48C0-AB72-135A0CF3C78F}" srcOrd="0" destOrd="0" presId="urn:microsoft.com/office/officeart/2005/8/layout/process4"/>
    <dgm:cxn modelId="{3087FCED-E700-40BF-9538-5F77EEF6E632}" type="presParOf" srcId="{903B2191-8612-4F69-94D1-9E75E5B94CAA}" destId="{1BFBCD38-FEEB-4029-B2EE-86BB740E017B}" srcOrd="1" destOrd="0" presId="urn:microsoft.com/office/officeart/2005/8/layout/process4"/>
    <dgm:cxn modelId="{E02FF934-CFCE-4AE0-A967-202064F56592}" type="presParOf" srcId="{F34F32FB-2436-4169-92F6-A75DE3F041C0}" destId="{4F127CB2-8E57-45CB-8EEC-348ECD207C7F}" srcOrd="1" destOrd="0" presId="urn:microsoft.com/office/officeart/2005/8/layout/process4"/>
    <dgm:cxn modelId="{5CC2EC34-10DC-4B7F-B2BA-DCD718B348ED}" type="presParOf" srcId="{F34F32FB-2436-4169-92F6-A75DE3F041C0}" destId="{E453F598-1154-4A00-97B1-65721783DA92}" srcOrd="2" destOrd="0" presId="urn:microsoft.com/office/officeart/2005/8/layout/process4"/>
    <dgm:cxn modelId="{8B64455E-3A1F-4DC3-AA2A-C52ADE47120D}" type="presParOf" srcId="{E453F598-1154-4A00-97B1-65721783DA92}" destId="{616A7352-ACE3-4C74-B6E3-0276EA53359A}" srcOrd="0" destOrd="0" presId="urn:microsoft.com/office/officeart/2005/8/layout/process4"/>
    <dgm:cxn modelId="{EE8B0716-329D-4B69-9E9B-52AB8EE50D98}" type="presParOf" srcId="{E453F598-1154-4A00-97B1-65721783DA92}" destId="{729D7DFE-6CBB-42D9-A307-57A69E5D65A0}" srcOrd="1" destOrd="0" presId="urn:microsoft.com/office/officeart/2005/8/layout/process4"/>
    <dgm:cxn modelId="{6EE2448F-AED4-4653-A7BA-D481D90DDDAE}" type="presParOf" srcId="{E453F598-1154-4A00-97B1-65721783DA92}" destId="{539FBF14-B32A-4F15-A19C-FA2B69BBB900}" srcOrd="2" destOrd="0" presId="urn:microsoft.com/office/officeart/2005/8/layout/process4"/>
    <dgm:cxn modelId="{351FEE80-80C7-4B19-9592-D5C3302C57B6}" type="presParOf" srcId="{539FBF14-B32A-4F15-A19C-FA2B69BBB900}" destId="{39AC268A-BE12-402C-A30F-4ECD60E01F29}" srcOrd="0" destOrd="0" presId="urn:microsoft.com/office/officeart/2005/8/layout/process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52A1CD-FFFD-499E-ACAE-1A64326340A5}" type="doc">
      <dgm:prSet loTypeId="urn:microsoft.com/office/officeart/2005/8/layout/cycle7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337FC441-45D6-416C-BF03-9C02C7BDFB4D}">
      <dgm:prSet phldrT="[Texto]" custT="1"/>
      <dgm:spPr/>
      <dgm:t>
        <a:bodyPr/>
        <a:lstStyle/>
        <a:p>
          <a:r>
            <a:rPr lang="es-ES_tradnl" sz="1400" dirty="0" smtClean="0"/>
            <a:t>GRADO: Uno, Muchos</a:t>
          </a:r>
          <a:endParaRPr lang="es-ES" sz="1400" dirty="0"/>
        </a:p>
      </dgm:t>
    </dgm:pt>
    <dgm:pt modelId="{1F06DA92-40E5-408A-A064-CDAC3943987B}" type="parTrans" cxnId="{B5D0BF0E-1928-42ED-99BE-6A87B13C8421}">
      <dgm:prSet/>
      <dgm:spPr/>
      <dgm:t>
        <a:bodyPr/>
        <a:lstStyle/>
        <a:p>
          <a:endParaRPr lang="es-ES"/>
        </a:p>
      </dgm:t>
    </dgm:pt>
    <dgm:pt modelId="{8F85B226-E602-40D3-81E8-FC00A73C8D49}" type="sibTrans" cxnId="{B5D0BF0E-1928-42ED-99BE-6A87B13C8421}">
      <dgm:prSet/>
      <dgm:spPr/>
      <dgm:t>
        <a:bodyPr/>
        <a:lstStyle/>
        <a:p>
          <a:endParaRPr lang="es-ES"/>
        </a:p>
      </dgm:t>
    </dgm:pt>
    <dgm:pt modelId="{78362326-749A-42A9-8E41-075C9E51C4D0}">
      <dgm:prSet phldrT="[Texto]"/>
      <dgm:spPr/>
      <dgm:t>
        <a:bodyPr/>
        <a:lstStyle/>
        <a:p>
          <a:r>
            <a:rPr lang="es-ES_tradnl" dirty="0" smtClean="0"/>
            <a:t>NOMBRE RELACION: Verbo</a:t>
          </a:r>
          <a:endParaRPr lang="es-ES" dirty="0"/>
        </a:p>
      </dgm:t>
    </dgm:pt>
    <dgm:pt modelId="{B2287FE1-7627-46FB-B88F-A91E296D18E0}" type="parTrans" cxnId="{7E81EA80-1BF3-4250-B434-BEEF1B69092F}">
      <dgm:prSet/>
      <dgm:spPr/>
      <dgm:t>
        <a:bodyPr/>
        <a:lstStyle/>
        <a:p>
          <a:endParaRPr lang="es-ES"/>
        </a:p>
      </dgm:t>
    </dgm:pt>
    <dgm:pt modelId="{56D9ECE8-C4DC-4F2A-A2EE-90ED784B8D32}" type="sibTrans" cxnId="{7E81EA80-1BF3-4250-B434-BEEF1B69092F}">
      <dgm:prSet/>
      <dgm:spPr/>
      <dgm:t>
        <a:bodyPr/>
        <a:lstStyle/>
        <a:p>
          <a:endParaRPr lang="es-ES"/>
        </a:p>
      </dgm:t>
    </dgm:pt>
    <dgm:pt modelId="{63BCAD0E-FC71-461E-B6AF-354DC3955C5F}">
      <dgm:prSet phldrT="[Texto]" custT="1"/>
      <dgm:spPr/>
      <dgm:t>
        <a:bodyPr/>
        <a:lstStyle/>
        <a:p>
          <a:r>
            <a:rPr lang="es-ES_tradnl" sz="900" b="1" dirty="0" smtClean="0"/>
            <a:t>OBLIGATORIEDAD/OPCIONALIDAD: Debe, Puede, Tiene que</a:t>
          </a:r>
          <a:endParaRPr lang="es-ES" sz="900" b="1" dirty="0"/>
        </a:p>
      </dgm:t>
    </dgm:pt>
    <dgm:pt modelId="{160463DC-20D8-4E93-9285-8261E25CC19A}" type="parTrans" cxnId="{45C47A1C-0EB0-4041-B748-7E36F9FD10D8}">
      <dgm:prSet/>
      <dgm:spPr/>
      <dgm:t>
        <a:bodyPr/>
        <a:lstStyle/>
        <a:p>
          <a:endParaRPr lang="es-ES"/>
        </a:p>
      </dgm:t>
    </dgm:pt>
    <dgm:pt modelId="{54965887-772F-4402-9D4F-5ADB1E5142D2}" type="sibTrans" cxnId="{45C47A1C-0EB0-4041-B748-7E36F9FD10D8}">
      <dgm:prSet/>
      <dgm:spPr/>
      <dgm:t>
        <a:bodyPr/>
        <a:lstStyle/>
        <a:p>
          <a:endParaRPr lang="es-ES"/>
        </a:p>
      </dgm:t>
    </dgm:pt>
    <dgm:pt modelId="{300B6174-4A8D-48F4-92C6-73B489EC5736}" type="pres">
      <dgm:prSet presAssocID="{4852A1CD-FFFD-499E-ACAE-1A64326340A5}" presName="Name0" presStyleCnt="0">
        <dgm:presLayoutVars>
          <dgm:dir/>
          <dgm:resizeHandles val="exact"/>
        </dgm:presLayoutVars>
      </dgm:prSet>
      <dgm:spPr/>
    </dgm:pt>
    <dgm:pt modelId="{4DE5C95E-AAD9-4CC7-86D9-18146DBF1A61}" type="pres">
      <dgm:prSet presAssocID="{337FC441-45D6-416C-BF03-9C02C7BDFB4D}" presName="node" presStyleLbl="node1" presStyleIdx="0" presStyleCnt="3" custScaleX="13762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57539F-9FDE-4121-93BC-55FDB8212DD2}" type="pres">
      <dgm:prSet presAssocID="{8F85B226-E602-40D3-81E8-FC00A73C8D49}" presName="sibTrans" presStyleLbl="sibTrans2D1" presStyleIdx="0" presStyleCnt="3"/>
      <dgm:spPr/>
    </dgm:pt>
    <dgm:pt modelId="{7BF700DE-752E-4504-B008-48AA1AE43BEF}" type="pres">
      <dgm:prSet presAssocID="{8F85B226-E602-40D3-81E8-FC00A73C8D49}" presName="connectorText" presStyleLbl="sibTrans2D1" presStyleIdx="0" presStyleCnt="3"/>
      <dgm:spPr/>
    </dgm:pt>
    <dgm:pt modelId="{C7467A72-E7FA-44DA-A64E-1B29CFC525C9}" type="pres">
      <dgm:prSet presAssocID="{78362326-749A-42A9-8E41-075C9E51C4D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118EDFA-9E5D-43CA-98AA-97BDF33DDA45}" type="pres">
      <dgm:prSet presAssocID="{56D9ECE8-C4DC-4F2A-A2EE-90ED784B8D32}" presName="sibTrans" presStyleLbl="sibTrans2D1" presStyleIdx="1" presStyleCnt="3"/>
      <dgm:spPr/>
    </dgm:pt>
    <dgm:pt modelId="{5DD9AE69-F9AD-40BE-9EE0-1D9D56F8894B}" type="pres">
      <dgm:prSet presAssocID="{56D9ECE8-C4DC-4F2A-A2EE-90ED784B8D32}" presName="connectorText" presStyleLbl="sibTrans2D1" presStyleIdx="1" presStyleCnt="3"/>
      <dgm:spPr/>
    </dgm:pt>
    <dgm:pt modelId="{939F55DF-EEA1-4CDE-B391-31E660324664}" type="pres">
      <dgm:prSet presAssocID="{63BCAD0E-FC71-461E-B6AF-354DC3955C5F}" presName="node" presStyleLbl="node1" presStyleIdx="2" presStyleCnt="3" custScaleX="129253" custScaleY="115303" custRadScaleRad="93856" custRadScaleInc="-262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E397DDB-D05C-4C3C-AE45-C7CB3FC25199}" type="pres">
      <dgm:prSet presAssocID="{54965887-772F-4402-9D4F-5ADB1E5142D2}" presName="sibTrans" presStyleLbl="sibTrans2D1" presStyleIdx="2" presStyleCnt="3"/>
      <dgm:spPr/>
    </dgm:pt>
    <dgm:pt modelId="{39CCA6ED-391B-49A2-95E6-684DE286856F}" type="pres">
      <dgm:prSet presAssocID="{54965887-772F-4402-9D4F-5ADB1E5142D2}" presName="connectorText" presStyleLbl="sibTrans2D1" presStyleIdx="2" presStyleCnt="3"/>
      <dgm:spPr/>
    </dgm:pt>
  </dgm:ptLst>
  <dgm:cxnLst>
    <dgm:cxn modelId="{3C84026C-76BE-44F4-A5EA-1B1A1C80991F}" type="presOf" srcId="{56D9ECE8-C4DC-4F2A-A2EE-90ED784B8D32}" destId="{4118EDFA-9E5D-43CA-98AA-97BDF33DDA45}" srcOrd="0" destOrd="0" presId="urn:microsoft.com/office/officeart/2005/8/layout/cycle7"/>
    <dgm:cxn modelId="{B3197D16-F11F-4AC0-A248-3DE5F1CF0F96}" type="presOf" srcId="{54965887-772F-4402-9D4F-5ADB1E5142D2}" destId="{39CCA6ED-391B-49A2-95E6-684DE286856F}" srcOrd="1" destOrd="0" presId="urn:microsoft.com/office/officeart/2005/8/layout/cycle7"/>
    <dgm:cxn modelId="{63C87AFB-0AB7-459A-899C-D1A15A0A4F40}" type="presOf" srcId="{8F85B226-E602-40D3-81E8-FC00A73C8D49}" destId="{8C57539F-9FDE-4121-93BC-55FDB8212DD2}" srcOrd="0" destOrd="0" presId="urn:microsoft.com/office/officeart/2005/8/layout/cycle7"/>
    <dgm:cxn modelId="{4DBAA314-55B9-4B89-B5D8-DDB37DCD2AE8}" type="presOf" srcId="{63BCAD0E-FC71-461E-B6AF-354DC3955C5F}" destId="{939F55DF-EEA1-4CDE-B391-31E660324664}" srcOrd="0" destOrd="0" presId="urn:microsoft.com/office/officeart/2005/8/layout/cycle7"/>
    <dgm:cxn modelId="{5E7FB7AB-7B23-44BA-B04A-6D3C0D624AA6}" type="presOf" srcId="{337FC441-45D6-416C-BF03-9C02C7BDFB4D}" destId="{4DE5C95E-AAD9-4CC7-86D9-18146DBF1A61}" srcOrd="0" destOrd="0" presId="urn:microsoft.com/office/officeart/2005/8/layout/cycle7"/>
    <dgm:cxn modelId="{B5D0BF0E-1928-42ED-99BE-6A87B13C8421}" srcId="{4852A1CD-FFFD-499E-ACAE-1A64326340A5}" destId="{337FC441-45D6-416C-BF03-9C02C7BDFB4D}" srcOrd="0" destOrd="0" parTransId="{1F06DA92-40E5-408A-A064-CDAC3943987B}" sibTransId="{8F85B226-E602-40D3-81E8-FC00A73C8D49}"/>
    <dgm:cxn modelId="{29F81031-9367-42A8-BD50-302A54DD7788}" type="presOf" srcId="{56D9ECE8-C4DC-4F2A-A2EE-90ED784B8D32}" destId="{5DD9AE69-F9AD-40BE-9EE0-1D9D56F8894B}" srcOrd="1" destOrd="0" presId="urn:microsoft.com/office/officeart/2005/8/layout/cycle7"/>
    <dgm:cxn modelId="{7E81EA80-1BF3-4250-B434-BEEF1B69092F}" srcId="{4852A1CD-FFFD-499E-ACAE-1A64326340A5}" destId="{78362326-749A-42A9-8E41-075C9E51C4D0}" srcOrd="1" destOrd="0" parTransId="{B2287FE1-7627-46FB-B88F-A91E296D18E0}" sibTransId="{56D9ECE8-C4DC-4F2A-A2EE-90ED784B8D32}"/>
    <dgm:cxn modelId="{4903235F-8305-4701-A063-B2183CD62E66}" type="presOf" srcId="{54965887-772F-4402-9D4F-5ADB1E5142D2}" destId="{1E397DDB-D05C-4C3C-AE45-C7CB3FC25199}" srcOrd="0" destOrd="0" presId="urn:microsoft.com/office/officeart/2005/8/layout/cycle7"/>
    <dgm:cxn modelId="{57D88359-89A0-4BC1-899E-84510645016E}" type="presOf" srcId="{8F85B226-E602-40D3-81E8-FC00A73C8D49}" destId="{7BF700DE-752E-4504-B008-48AA1AE43BEF}" srcOrd="1" destOrd="0" presId="urn:microsoft.com/office/officeart/2005/8/layout/cycle7"/>
    <dgm:cxn modelId="{D61903EB-741E-454B-BBB1-32ABEDCCE0C0}" type="presOf" srcId="{78362326-749A-42A9-8E41-075C9E51C4D0}" destId="{C7467A72-E7FA-44DA-A64E-1B29CFC525C9}" srcOrd="0" destOrd="0" presId="urn:microsoft.com/office/officeart/2005/8/layout/cycle7"/>
    <dgm:cxn modelId="{45C47A1C-0EB0-4041-B748-7E36F9FD10D8}" srcId="{4852A1CD-FFFD-499E-ACAE-1A64326340A5}" destId="{63BCAD0E-FC71-461E-B6AF-354DC3955C5F}" srcOrd="2" destOrd="0" parTransId="{160463DC-20D8-4E93-9285-8261E25CC19A}" sibTransId="{54965887-772F-4402-9D4F-5ADB1E5142D2}"/>
    <dgm:cxn modelId="{DD2BC938-783B-4163-8112-4F72EEE52D4D}" type="presOf" srcId="{4852A1CD-FFFD-499E-ACAE-1A64326340A5}" destId="{300B6174-4A8D-48F4-92C6-73B489EC5736}" srcOrd="0" destOrd="0" presId="urn:microsoft.com/office/officeart/2005/8/layout/cycle7"/>
    <dgm:cxn modelId="{6CDA5804-667C-4586-B939-DD9D7FF6DF86}" type="presParOf" srcId="{300B6174-4A8D-48F4-92C6-73B489EC5736}" destId="{4DE5C95E-AAD9-4CC7-86D9-18146DBF1A61}" srcOrd="0" destOrd="0" presId="urn:microsoft.com/office/officeart/2005/8/layout/cycle7"/>
    <dgm:cxn modelId="{94392EC3-7F4D-4E98-8F9B-43D64534CE44}" type="presParOf" srcId="{300B6174-4A8D-48F4-92C6-73B489EC5736}" destId="{8C57539F-9FDE-4121-93BC-55FDB8212DD2}" srcOrd="1" destOrd="0" presId="urn:microsoft.com/office/officeart/2005/8/layout/cycle7"/>
    <dgm:cxn modelId="{D19A2353-478B-4114-AFC3-04E36904E50C}" type="presParOf" srcId="{8C57539F-9FDE-4121-93BC-55FDB8212DD2}" destId="{7BF700DE-752E-4504-B008-48AA1AE43BEF}" srcOrd="0" destOrd="0" presId="urn:microsoft.com/office/officeart/2005/8/layout/cycle7"/>
    <dgm:cxn modelId="{B3CE184F-E6DF-4829-9F87-C9EE1A3DD47F}" type="presParOf" srcId="{300B6174-4A8D-48F4-92C6-73B489EC5736}" destId="{C7467A72-E7FA-44DA-A64E-1B29CFC525C9}" srcOrd="2" destOrd="0" presId="urn:microsoft.com/office/officeart/2005/8/layout/cycle7"/>
    <dgm:cxn modelId="{28FB9324-C59A-47A7-ADDE-38E7F6C5097E}" type="presParOf" srcId="{300B6174-4A8D-48F4-92C6-73B489EC5736}" destId="{4118EDFA-9E5D-43CA-98AA-97BDF33DDA45}" srcOrd="3" destOrd="0" presId="urn:microsoft.com/office/officeart/2005/8/layout/cycle7"/>
    <dgm:cxn modelId="{B513E718-4C6B-4F5B-8A19-6945180C8E95}" type="presParOf" srcId="{4118EDFA-9E5D-43CA-98AA-97BDF33DDA45}" destId="{5DD9AE69-F9AD-40BE-9EE0-1D9D56F8894B}" srcOrd="0" destOrd="0" presId="urn:microsoft.com/office/officeart/2005/8/layout/cycle7"/>
    <dgm:cxn modelId="{E345963A-2D28-4443-B6AA-5FFE876AAC03}" type="presParOf" srcId="{300B6174-4A8D-48F4-92C6-73B489EC5736}" destId="{939F55DF-EEA1-4CDE-B391-31E660324664}" srcOrd="4" destOrd="0" presId="urn:microsoft.com/office/officeart/2005/8/layout/cycle7"/>
    <dgm:cxn modelId="{8D22109D-778C-42C0-AED5-C5F1C93EADC0}" type="presParOf" srcId="{300B6174-4A8D-48F4-92C6-73B489EC5736}" destId="{1E397DDB-D05C-4C3C-AE45-C7CB3FC25199}" srcOrd="5" destOrd="0" presId="urn:microsoft.com/office/officeart/2005/8/layout/cycle7"/>
    <dgm:cxn modelId="{CB43B409-1A21-4394-A8DC-6E23C0495FE2}" type="presParOf" srcId="{1E397DDB-D05C-4C3C-AE45-C7CB3FC25199}" destId="{39CCA6ED-391B-49A2-95E6-684DE286856F}" srcOrd="0" destOrd="0" presId="urn:microsoft.com/office/officeart/2005/8/layout/cycle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6" name="15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19 Elipse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20 Elipse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22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F50D9A-30D2-4C50-AD7D-979BA08ADFC9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23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24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84262-26D5-4E56-96AA-A8DC46276C0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15C698F-F8DB-4A2D-B9B3-3C6ACF73D4D9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B2C4F16-2E0E-4301-AA1B-ADAC2E14D4B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0D91C18-1C77-44A9-A8C2-E3AF96505BE6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401C495-4D31-4161-AA4B-06D5A9416657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BFD0110-DAAA-4453-BEF3-4AB6573720B8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mtClean="0">
                <a:latin typeface="Century Schoolbook" pitchFamily="18" charset="0"/>
                <a:cs typeface="+mn-cs"/>
              </a:defRPr>
            </a:lvl1pPr>
            <a:extLst/>
          </a:lstStyle>
          <a:p>
            <a:pPr>
              <a:defRPr/>
            </a:pPr>
            <a:r>
              <a:rPr lang="es-ES"/>
              <a:t>Ing. Sonia Godoy Hortua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77E6C50-6FFF-46A9-843C-264BF9819A5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1DB72D0-D8B5-4294-B05E-AE0A2CC18FCE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836359E-DE57-4778-9DD1-4EB470A6A4C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EA21744-A1A5-404E-96BF-1DFFE49C4699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A20E27B-9923-4679-92F4-FD321025A99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dondear rectángulo de esquina sencilla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11E0CE0-702D-474F-A8AF-EE274AFDE55C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6794689-CDD6-4F24-9D96-AA1FCD67501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74D49E2-26A6-45AB-87E6-9E0F7894F7A6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7A5596A-C55B-4AD4-B224-D654CB90F555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BBD8A67-99E6-4B6B-89AA-4EB41BAA54D2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811A382-01C6-463E-ACA4-7FEDF42EC97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11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CA6E5C-0E41-474F-B1F3-30B63FFE28D5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12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3688E-DF3C-41A8-849D-27DA5805DE3C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13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mtClean="0">
                <a:latin typeface="Century Schoolbook" pitchFamily="18" charset="0"/>
              </a:defRPr>
            </a:lvl1pPr>
          </a:lstStyle>
          <a:p>
            <a:pPr>
              <a:defRPr/>
            </a:pPr>
            <a:r>
              <a:rPr lang="es-ES"/>
              <a:t>Ing. Sonia Godoy Hortua</a:t>
            </a:r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13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14 Elipse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15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 smtClean="0"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07823C1E-702A-4186-B59B-04CFB4BCD48E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21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>
            <a:off x="4929188" y="6473825"/>
            <a:ext cx="3657600" cy="384175"/>
          </a:xfrm>
        </p:spPr>
        <p:txBody>
          <a:bodyPr/>
          <a:lstStyle>
            <a:lvl1pPr algn="r">
              <a:defRPr smtClean="0"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r>
              <a:rPr lang="es-CO"/>
              <a:t>Ing. Sonia Godoy Hortua</a:t>
            </a:r>
            <a:endParaRPr lang="es-CO" dirty="0"/>
          </a:p>
        </p:txBody>
      </p:sp>
      <p:sp>
        <p:nvSpPr>
          <p:cNvPr id="22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A2A87-A7E9-49BC-A054-94898712435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BF133C-7050-412E-8704-19B7B9FCF2B9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174EC-384A-4DE7-8656-5E9FC9DA444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1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C72196-590D-4FF5-B29C-3EC49FD1814D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13" name="2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143E4-FE10-442A-AD43-1F091DF0D16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1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9F7B9D-3FF3-4615-8167-5A39F896FE00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C1DC3-F085-4B09-9A97-A7F36CB99775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7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E409DE1-C1FD-4010-91CB-8B7DB43868E4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9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A3D4A27-F1FC-4858-8683-AB75C6F7F3D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5DCBCF3-9370-4382-9A9D-D476B87E45BA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AC15A2A-61B8-4913-88F7-D01EE80625B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D9D7F38-FA94-457C-B16D-F386958C5677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91C7750-4CF2-4D40-B76A-D774513788CB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123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4" name="16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fld id="{7AB22B57-0BC5-4357-B25E-39A30CDDC5CB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25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BCABE45-9EEB-4BE4-9086-77BA236B76B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26" name="20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055" name="3 Marcador de texto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smtClean="0">
                <a:solidFill>
                  <a:srgbClr val="E3DED1">
                    <a:shade val="50000"/>
                  </a:srgbClr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fld id="{4610BD13-2ABC-433B-A16A-288F927AACC3}" type="datetime1">
              <a:rPr lang="es-CO"/>
              <a:pPr>
                <a:defRPr/>
              </a:pPr>
              <a:t>17/08/2011</a:t>
            </a:fld>
            <a:endParaRPr lang="es-CO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smtClean="0">
                <a:solidFill>
                  <a:srgbClr val="E3DED1">
                    <a:shade val="50000"/>
                  </a:srgbClr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rgbClr val="E3DED1">
                    <a:shade val="50000"/>
                  </a:srgbClr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fld id="{8783A8D6-A74C-4A89-ADFB-DBD6C53CFE6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0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019180"/>
          </a:xfrm>
        </p:spPr>
        <p:txBody>
          <a:bodyPr/>
          <a:lstStyle/>
          <a:p>
            <a:pPr algn="ctr"/>
            <a:r>
              <a:rPr lang="es-CO" dirty="0" smtClean="0"/>
              <a:t>MODELO ENTIDAD RELACIÓN</a:t>
            </a:r>
            <a:br>
              <a:rPr lang="es-CO" dirty="0" smtClean="0"/>
            </a:br>
            <a:r>
              <a:rPr lang="es-CO" dirty="0" smtClean="0"/>
              <a:t>MER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43108" y="1857364"/>
            <a:ext cx="6172200" cy="568818"/>
          </a:xfrm>
        </p:spPr>
        <p:txBody>
          <a:bodyPr/>
          <a:lstStyle/>
          <a:p>
            <a:pPr algn="ctr"/>
            <a:r>
              <a:rPr lang="es-CO" sz="3600" i="1" dirty="0" smtClean="0"/>
              <a:t>BASES DE DATOS</a:t>
            </a:r>
          </a:p>
          <a:p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084262-26D5-4E56-96AA-A8DC46276C0F}" type="slidenum">
              <a:rPr lang="es-CO" smtClean="0"/>
              <a:pPr>
                <a:defRPr/>
              </a:pPr>
              <a:t>1</a:t>
            </a:fld>
            <a:endParaRPr lang="es-CO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Ejemplo</a:t>
            </a:r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1C7750-4CF2-4D40-B76A-D774513788CB}" type="slidenum">
              <a:rPr lang="es-CO" smtClean="0"/>
              <a:pPr>
                <a:defRPr/>
              </a:pPr>
              <a:t>10</a:t>
            </a:fld>
            <a:endParaRPr lang="es-CO"/>
          </a:p>
        </p:txBody>
      </p:sp>
      <p:pic>
        <p:nvPicPr>
          <p:cNvPr id="6" name="5 Imagen" descr="http://sistemas.itlp.edu.mx/tutoriales/basedat1/fig1_3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714488"/>
            <a:ext cx="557216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TIPOS DE ATRIBUTOS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Atómicos o compuestos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CO" dirty="0" smtClean="0"/>
              <a:t>Claves - subrayados</a:t>
            </a:r>
            <a:endParaRPr lang="es-CO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01C495-4D31-4161-AA4B-06D5A9416657}" type="slidenum">
              <a:rPr lang="es-CO" smtClean="0"/>
              <a:pPr>
                <a:defRPr/>
              </a:pPr>
              <a:t>11</a:t>
            </a:fld>
            <a:endParaRPr lang="es-CO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5" y="1428736"/>
            <a:ext cx="3857653" cy="35004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8013" y="1428736"/>
            <a:ext cx="3930650" cy="35004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5429264"/>
            <a:ext cx="8183562" cy="908049"/>
          </a:xfrm>
        </p:spPr>
        <p:txBody>
          <a:bodyPr>
            <a:normAutofit/>
          </a:bodyPr>
          <a:lstStyle/>
          <a:p>
            <a:r>
              <a:rPr lang="es-CO" sz="2400" dirty="0" smtClean="0"/>
              <a:t>CARDINALIDAD DE UNA RELACIÓN</a:t>
            </a:r>
            <a:endParaRPr lang="es-CO" sz="2400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12</a:t>
            </a:fld>
            <a:endParaRPr lang="es-CO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14356"/>
            <a:ext cx="7884159" cy="503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RELACIONES - ELEMENTOS</a:t>
            </a:r>
            <a:endParaRPr lang="es-ES" dirty="0"/>
          </a:p>
        </p:txBody>
      </p:sp>
      <p:graphicFrame>
        <p:nvGraphicFramePr>
          <p:cNvPr id="9" name="8 Marcador de contenido"/>
          <p:cNvGraphicFramePr>
            <a:graphicFrameLocks noGrp="1"/>
          </p:cNvGraphicFramePr>
          <p:nvPr>
            <p:ph sz="half" idx="1"/>
          </p:nvPr>
        </p:nvGraphicFramePr>
        <p:xfrm>
          <a:off x="514350" y="530225"/>
          <a:ext cx="4200526" cy="4389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756036"/>
          </a:xfrm>
        </p:spPr>
        <p:txBody>
          <a:bodyPr/>
          <a:lstStyle/>
          <a:p>
            <a:r>
              <a:rPr lang="es-ES_tradnl" sz="1800" b="1" dirty="0" smtClean="0"/>
              <a:t>EJEMPLO</a:t>
            </a:r>
            <a:endParaRPr lang="es-ES" sz="1800" dirty="0" smtClean="0"/>
          </a:p>
          <a:p>
            <a:endParaRPr lang="es-ES" sz="1800" dirty="0" smtClean="0"/>
          </a:p>
          <a:p>
            <a:r>
              <a:rPr lang="es-ES_tradnl" sz="1800" dirty="0" smtClean="0"/>
              <a:t>UN LIBRO </a:t>
            </a:r>
            <a:r>
              <a:rPr lang="es-ES_tradnl" sz="1800" b="1" dirty="0" smtClean="0"/>
              <a:t>DEBE SER</a:t>
            </a:r>
            <a:r>
              <a:rPr lang="es-ES_tradnl" sz="1800" dirty="0" smtClean="0"/>
              <a:t> </a:t>
            </a:r>
            <a:r>
              <a:rPr lang="es-ES_tradnl" sz="1800" i="1" dirty="0" smtClean="0"/>
              <a:t>ESCRITO </a:t>
            </a:r>
            <a:r>
              <a:rPr lang="es-ES_tradnl" sz="1800" dirty="0" smtClean="0"/>
              <a:t>POR </a:t>
            </a:r>
            <a:r>
              <a:rPr lang="es-ES_tradnl" sz="1800" u="sng" dirty="0" smtClean="0"/>
              <a:t>UN </a:t>
            </a:r>
            <a:r>
              <a:rPr lang="es-ES_tradnl" sz="1800" dirty="0" smtClean="0"/>
              <a:t>AUTOR</a:t>
            </a:r>
            <a:endParaRPr lang="es-ES" sz="1800" dirty="0" smtClean="0"/>
          </a:p>
          <a:p>
            <a:r>
              <a:rPr lang="es-ES_tradnl" sz="1800" dirty="0" smtClean="0"/>
              <a:t>UN AUTOR </a:t>
            </a:r>
            <a:r>
              <a:rPr lang="es-ES_tradnl" sz="1800" b="1" dirty="0" smtClean="0"/>
              <a:t>PUEDE</a:t>
            </a:r>
            <a:r>
              <a:rPr lang="es-ES_tradnl" sz="1800" dirty="0" smtClean="0"/>
              <a:t> </a:t>
            </a:r>
            <a:r>
              <a:rPr lang="es-ES_tradnl" sz="1800" i="1" dirty="0" smtClean="0"/>
              <a:t>ESCRIBIR</a:t>
            </a:r>
            <a:r>
              <a:rPr lang="es-ES_tradnl" sz="1800" dirty="0" smtClean="0"/>
              <a:t> </a:t>
            </a:r>
            <a:r>
              <a:rPr lang="es-ES_tradnl" sz="1800" u="sng" dirty="0" smtClean="0"/>
              <a:t>UNO O MUCHOS</a:t>
            </a:r>
            <a:r>
              <a:rPr lang="es-ES_tradnl" sz="1800" dirty="0" smtClean="0"/>
              <a:t> LIBROS</a:t>
            </a:r>
            <a:endParaRPr lang="es-ES" sz="1800" dirty="0" smtClean="0"/>
          </a:p>
          <a:p>
            <a:endParaRPr lang="es-ES_tradnl" sz="1800" dirty="0" smtClean="0"/>
          </a:p>
          <a:p>
            <a:endParaRPr lang="es-ES_tradnl" sz="1800" dirty="0" smtClean="0"/>
          </a:p>
          <a:p>
            <a:endParaRPr lang="es-ES_tradnl" sz="1800" dirty="0" smtClean="0"/>
          </a:p>
          <a:p>
            <a:endParaRPr lang="es-ES" sz="1800" dirty="0" smtClean="0"/>
          </a:p>
          <a:p>
            <a:endParaRPr lang="es-ES" sz="1800" dirty="0" smtClean="0"/>
          </a:p>
          <a:p>
            <a:r>
              <a:rPr lang="es-ES_tradnl" sz="1800" b="1" dirty="0" smtClean="0"/>
              <a:t>XX = </a:t>
            </a:r>
            <a:r>
              <a:rPr lang="es-ES_tradnl" sz="1800" dirty="0" smtClean="0"/>
              <a:t>Obligatoriedad/opcionalidad</a:t>
            </a:r>
            <a:endParaRPr lang="es-ES" sz="1800" dirty="0" smtClean="0"/>
          </a:p>
          <a:p>
            <a:r>
              <a:rPr lang="es-ES_tradnl" sz="1800" i="1" dirty="0" smtClean="0"/>
              <a:t>XX = Nombre de relación</a:t>
            </a:r>
            <a:endParaRPr lang="es-ES" sz="1800" dirty="0" smtClean="0"/>
          </a:p>
          <a:p>
            <a:r>
              <a:rPr lang="es-ES_tradnl" sz="1800" u="sng" dirty="0" smtClean="0"/>
              <a:t>XX</a:t>
            </a:r>
            <a:r>
              <a:rPr lang="es-ES_tradnl" sz="1800" dirty="0" smtClean="0"/>
              <a:t> = Grado o </a:t>
            </a:r>
            <a:r>
              <a:rPr lang="es-ES_tradnl" sz="1800" dirty="0" err="1" smtClean="0"/>
              <a:t>Cardinalidad</a:t>
            </a:r>
            <a:endParaRPr lang="es-ES" sz="1800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2C4F16-2E0E-4301-AA1B-ADAC2E14D4BD}" type="slidenum">
              <a:rPr lang="es-CO" smtClean="0"/>
              <a:pPr>
                <a:defRPr/>
              </a:pPr>
              <a:t>13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42910" y="428604"/>
            <a:ext cx="3931920" cy="792162"/>
          </a:xfrm>
        </p:spPr>
        <p:txBody>
          <a:bodyPr/>
          <a:lstStyle/>
          <a:p>
            <a:r>
              <a:rPr lang="es-CO" dirty="0" smtClean="0"/>
              <a:t>UNO A UNO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3438" y="500042"/>
            <a:ext cx="3931920" cy="792162"/>
          </a:xfrm>
        </p:spPr>
        <p:txBody>
          <a:bodyPr/>
          <a:lstStyle/>
          <a:p>
            <a:r>
              <a:rPr lang="es-ES_tradnl" dirty="0" smtClean="0"/>
              <a:t>UNO A MUCHOS</a:t>
            </a:r>
            <a:endParaRPr lang="es-CO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42910" y="1071546"/>
            <a:ext cx="3931920" cy="3489960"/>
          </a:xfrm>
        </p:spPr>
        <p:txBody>
          <a:bodyPr/>
          <a:lstStyle/>
          <a:p>
            <a:r>
              <a:rPr lang="es-ES_tradnl" dirty="0" smtClean="0"/>
              <a:t>No son tan comunes </a:t>
            </a:r>
            <a:r>
              <a:rPr lang="es-ES_tradnl" dirty="0" err="1" smtClean="0"/>
              <a:t>Ej</a:t>
            </a:r>
            <a:r>
              <a:rPr lang="es-ES_tradnl" dirty="0" smtClean="0"/>
              <a:t>: A un Paciente le  Debe Pertenecer Una Historia Clínica</a:t>
            </a:r>
            <a:endParaRPr lang="es-CO" dirty="0" smtClean="0"/>
          </a:p>
          <a:p>
            <a:endParaRPr lang="es-CO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4876" y="1214422"/>
            <a:ext cx="3931920" cy="3489960"/>
          </a:xfrm>
        </p:spPr>
        <p:txBody>
          <a:bodyPr/>
          <a:lstStyle/>
          <a:p>
            <a:r>
              <a:rPr lang="es-ES_tradnl" dirty="0" err="1" smtClean="0"/>
              <a:t>Ej</a:t>
            </a:r>
            <a:r>
              <a:rPr lang="es-ES_tradnl" dirty="0" smtClean="0"/>
              <a:t>: Un Profesor Puede Enseñar Una o Muchas Materias</a:t>
            </a:r>
            <a:endParaRPr lang="es-CO" dirty="0" smtClean="0"/>
          </a:p>
          <a:p>
            <a:endParaRPr lang="es-CO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01C495-4D31-4161-AA4B-06D5A9416657}" type="slidenum">
              <a:rPr lang="es-CO" smtClean="0"/>
              <a:pPr>
                <a:defRPr/>
              </a:pPr>
              <a:t>14</a:t>
            </a:fld>
            <a:endParaRPr lang="es-CO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642910" y="2928934"/>
          <a:ext cx="3676650" cy="657225"/>
        </p:xfrm>
        <a:graphic>
          <a:graphicData uri="http://schemas.openxmlformats.org/presentationml/2006/ole">
            <p:oleObj spid="_x0000_s2049" r:id="rId3" imgW="2666667" imgH="476316" progId="">
              <p:embed/>
            </p:oleObj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5000628" y="2928934"/>
          <a:ext cx="3642127" cy="571504"/>
        </p:xfrm>
        <a:graphic>
          <a:graphicData uri="http://schemas.openxmlformats.org/presentationml/2006/ole">
            <p:oleObj spid="_x0000_s2051" r:id="rId4" imgW="2723810" imgH="428798" progId="">
              <p:embed/>
            </p:oleObj>
          </a:graphicData>
        </a:graphic>
      </p:graphicFrame>
      <p:sp>
        <p:nvSpPr>
          <p:cNvPr id="13" name="12 Rectángulo"/>
          <p:cNvSpPr/>
          <p:nvPr/>
        </p:nvSpPr>
        <p:spPr>
          <a:xfrm>
            <a:off x="3428992" y="3929066"/>
            <a:ext cx="2909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</a:pPr>
            <a:r>
              <a:rPr lang="es-ES_tradnl" sz="2400" b="1" dirty="0" smtClean="0"/>
              <a:t>UNO A MUCHOS</a:t>
            </a:r>
            <a:endParaRPr lang="es-CO" sz="2400" b="1" dirty="0" smtClean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714612" y="5572140"/>
          <a:ext cx="3962861" cy="642942"/>
        </p:xfrm>
        <a:graphic>
          <a:graphicData uri="http://schemas.openxmlformats.org/presentationml/2006/ole">
            <p:oleObj spid="_x0000_s2053" r:id="rId5" imgW="2572109" imgH="419048" progId="">
              <p:embed/>
            </p:oleObj>
          </a:graphicData>
        </a:graphic>
      </p:graphicFrame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2428860" y="4429132"/>
            <a:ext cx="50720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2400" dirty="0" err="1" smtClean="0"/>
              <a:t>Ej</a:t>
            </a:r>
            <a:r>
              <a:rPr lang="es-ES_tradnl" sz="2400" dirty="0" smtClean="0"/>
              <a:t>: Un Vehículo Debe Tener Uno o Muchos Propietarios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/>
          <a:lstStyle/>
          <a:p>
            <a:r>
              <a:rPr lang="es-CO" dirty="0" smtClean="0"/>
              <a:t>CAMPOS CLAVES O LLAVES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971924" cy="4873752"/>
          </a:xfrm>
        </p:spPr>
        <p:txBody>
          <a:bodyPr/>
          <a:lstStyle/>
          <a:p>
            <a:pPr algn="just"/>
            <a:r>
              <a:rPr lang="es-CO" sz="1800" dirty="0" smtClean="0"/>
              <a:t>Llave primaria </a:t>
            </a:r>
            <a:r>
              <a:rPr lang="es-ES" sz="1800" b="1" dirty="0" smtClean="0"/>
              <a:t>(PK = </a:t>
            </a:r>
            <a:r>
              <a:rPr lang="es-ES" sz="1800" b="1" dirty="0" err="1" smtClean="0"/>
              <a:t>Primary</a:t>
            </a:r>
            <a:r>
              <a:rPr lang="es-ES" sz="1800" b="1" dirty="0" smtClean="0"/>
              <a:t> Key)</a:t>
            </a:r>
            <a:r>
              <a:rPr lang="es-CO" sz="1800" dirty="0" smtClean="0"/>
              <a:t>: </a:t>
            </a:r>
            <a:r>
              <a:rPr lang="es-ES" sz="1800" dirty="0" smtClean="0"/>
              <a:t>es un atributo (Columna - Campo) que permite identificar de manera única una instancia (Registro)  de una entidad (Tabla)</a:t>
            </a:r>
            <a:endParaRPr lang="es-CO" sz="1800" dirty="0" smtClean="0"/>
          </a:p>
          <a:p>
            <a:pPr algn="just"/>
            <a:endParaRPr lang="es-CO" sz="1800" dirty="0" smtClean="0"/>
          </a:p>
          <a:p>
            <a:pPr algn="just"/>
            <a:r>
              <a:rPr lang="es-CO" sz="1800" dirty="0" smtClean="0"/>
              <a:t>Llave foránea </a:t>
            </a:r>
            <a:r>
              <a:rPr lang="es-ES" sz="1800" b="1" dirty="0" smtClean="0"/>
              <a:t>(FK = </a:t>
            </a:r>
            <a:r>
              <a:rPr lang="es-ES" sz="1800" b="1" dirty="0" err="1" smtClean="0"/>
              <a:t>Forane</a:t>
            </a:r>
            <a:r>
              <a:rPr lang="es-ES" sz="1800" b="1" dirty="0" smtClean="0"/>
              <a:t> Key),</a:t>
            </a:r>
            <a:r>
              <a:rPr lang="es-ES" sz="1800" dirty="0" smtClean="0"/>
              <a:t> también conocida como llave Externa, es un atributo (columna - campo) que hace referencia a la llave primaria de la misma u otra entidad (Tabla). Las llaves foráneas se utilizan para unir las tablas (Entidades) y hacer posibles las relaciones</a:t>
            </a:r>
            <a:r>
              <a:rPr lang="es-CO" sz="1800" dirty="0" smtClean="0"/>
              <a:t> : </a:t>
            </a:r>
            <a:endParaRPr lang="es-CO" sz="1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15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596" y="2071678"/>
            <a:ext cx="257176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pPr algn="ctr"/>
            <a:r>
              <a:rPr lang="es-CO" i="1" dirty="0" smtClean="0"/>
              <a:t>Reducción de diagramas E-R a tablas</a:t>
            </a: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A20E27B-9923-4679-92F4-FD321025A99F}" type="slidenum">
              <a:rPr lang="es-CO" smtClean="0"/>
              <a:pPr>
                <a:defRPr/>
              </a:pPr>
              <a:t>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pic>
        <p:nvPicPr>
          <p:cNvPr id="7" name="6 Imagen" descr="http://sistemas.itlp.edu.mx/tutoriales/basedat1/fig1_3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142984"/>
            <a:ext cx="564360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85850" y="3929066"/>
            <a:ext cx="5072098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18 Rectángulo"/>
          <p:cNvSpPr/>
          <p:nvPr/>
        </p:nvSpPr>
        <p:spPr>
          <a:xfrm>
            <a:off x="714348" y="3214686"/>
            <a:ext cx="17419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600" b="1" dirty="0"/>
              <a:t>Tabla Empleado</a:t>
            </a:r>
            <a:endParaRPr lang="es-CO" sz="16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3929066"/>
            <a:ext cx="5697537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3714744" y="3214686"/>
            <a:ext cx="1928826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Tabla art</a:t>
            </a:r>
            <a:r>
              <a:rPr kumimoji="0" lang="es-CO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í</a:t>
            </a:r>
            <a:r>
              <a:rPr kumimoji="0" lang="es-CO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culo</a:t>
            </a: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929066"/>
            <a:ext cx="5697537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5929322" y="3214686"/>
            <a:ext cx="27860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Tabla Venta</a:t>
            </a: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771896" cy="4389120"/>
          </a:xfrm>
        </p:spPr>
        <p:txBody>
          <a:bodyPr/>
          <a:lstStyle/>
          <a:p>
            <a:pPr algn="ctr">
              <a:buNone/>
            </a:pPr>
            <a:r>
              <a:rPr lang="es-CO" dirty="0" smtClean="0"/>
              <a:t>MODELO</a:t>
            </a:r>
          </a:p>
          <a:p>
            <a:pPr algn="ctr">
              <a:buNone/>
            </a:pPr>
            <a:endParaRPr lang="es-CO" dirty="0" smtClean="0"/>
          </a:p>
          <a:p>
            <a:r>
              <a:rPr lang="es-CO" sz="1800" dirty="0" smtClean="0"/>
              <a:t>Es una representación de la realidad que contiene las características generales</a:t>
            </a:r>
            <a:endParaRPr lang="es-CO" sz="18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00562" y="530352"/>
            <a:ext cx="4286280" cy="4389120"/>
          </a:xfrm>
        </p:spPr>
        <p:txBody>
          <a:bodyPr/>
          <a:lstStyle/>
          <a:p>
            <a:pPr algn="ctr">
              <a:buNone/>
            </a:pPr>
            <a:r>
              <a:rPr lang="es-CO" dirty="0" smtClean="0"/>
              <a:t>MODELO DE DATOS</a:t>
            </a:r>
          </a:p>
          <a:p>
            <a:pPr>
              <a:buNone/>
            </a:pPr>
            <a:endParaRPr lang="es-CO" sz="1800" dirty="0" smtClean="0"/>
          </a:p>
          <a:p>
            <a:r>
              <a:rPr lang="es-CO" sz="1800" dirty="0" smtClean="0"/>
              <a:t>Es una colección de herramientas conceptuales para describir los datos, las relaciones que existen entre ellos, semántica y restricciones </a:t>
            </a:r>
            <a:endParaRPr lang="es-CO" sz="1800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2C4F16-2E0E-4301-AA1B-ADAC2E14D4BD}" type="slidenum">
              <a:rPr lang="es-CO" smtClean="0"/>
              <a:pPr>
                <a:defRPr/>
              </a:pPr>
              <a:t>2</a:t>
            </a:fld>
            <a:endParaRPr lang="es-CO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143248"/>
            <a:ext cx="2526749" cy="2074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7631" y="3209184"/>
            <a:ext cx="2727641" cy="2077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5143512"/>
            <a:ext cx="8183562" cy="822313"/>
          </a:xfrm>
        </p:spPr>
        <p:txBody>
          <a:bodyPr/>
          <a:lstStyle/>
          <a:p>
            <a:pPr algn="ctr"/>
            <a:r>
              <a:rPr lang="es-CO" dirty="0" smtClean="0"/>
              <a:t>DEFINICIONES PRINCIPALES</a:t>
            </a:r>
            <a:endParaRPr lang="es-CO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sz="half" idx="1"/>
          </p:nvPr>
        </p:nvGraphicFramePr>
        <p:xfrm>
          <a:off x="514350" y="530225"/>
          <a:ext cx="3932238" cy="4389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2C4F16-2E0E-4301-AA1B-ADAC2E14D4BD}" type="slidenum">
              <a:rPr lang="es-CO" smtClean="0"/>
              <a:pPr>
                <a:defRPr/>
              </a:pPr>
              <a:t>3</a:t>
            </a:fld>
            <a:endParaRPr lang="es-CO"/>
          </a:p>
        </p:txBody>
      </p:sp>
      <p:graphicFrame>
        <p:nvGraphicFramePr>
          <p:cNvPr id="10" name="6 Marcador de contenido"/>
          <p:cNvGraphicFramePr>
            <a:graphicFrameLocks noGrp="1"/>
          </p:cNvGraphicFramePr>
          <p:nvPr>
            <p:ph sz="half" idx="2"/>
          </p:nvPr>
        </p:nvGraphicFramePr>
        <p:xfrm>
          <a:off x="4756150" y="530225"/>
          <a:ext cx="3930650" cy="4389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714380"/>
          </a:xfrm>
        </p:spPr>
        <p:txBody>
          <a:bodyPr/>
          <a:lstStyle/>
          <a:p>
            <a:r>
              <a:rPr lang="es-CO" dirty="0" smtClean="0"/>
              <a:t>COMPONENTES 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829576" cy="5473844"/>
          </a:xfrm>
        </p:spPr>
        <p:txBody>
          <a:bodyPr/>
          <a:lstStyle/>
          <a:p>
            <a:r>
              <a:rPr lang="es-CO" dirty="0" smtClean="0"/>
              <a:t>Entidades (conceptos de interés) </a:t>
            </a:r>
          </a:p>
          <a:p>
            <a:endParaRPr lang="es-CO" dirty="0" smtClean="0"/>
          </a:p>
          <a:p>
            <a:endParaRPr lang="es-CO" dirty="0" smtClean="0"/>
          </a:p>
          <a:p>
            <a:r>
              <a:rPr lang="es-CO" dirty="0" smtClean="0"/>
              <a:t>Relaciones (asociaciones entre entidades) </a:t>
            </a:r>
          </a:p>
          <a:p>
            <a:endParaRPr lang="es-CO" dirty="0" smtClean="0"/>
          </a:p>
          <a:p>
            <a:endParaRPr lang="es-CO" dirty="0" smtClean="0"/>
          </a:p>
          <a:p>
            <a:r>
              <a:rPr lang="es-CO" dirty="0" smtClean="0"/>
              <a:t>Atributos (características de las entidades) </a:t>
            </a:r>
          </a:p>
          <a:p>
            <a:endParaRPr lang="es-CO" dirty="0" smtClean="0"/>
          </a:p>
          <a:p>
            <a:r>
              <a:rPr lang="es-CO" dirty="0" err="1" smtClean="0"/>
              <a:t>Cardinalidad</a:t>
            </a:r>
            <a:r>
              <a:rPr lang="es-CO" dirty="0" smtClean="0"/>
              <a:t>: uno-a-uno, uno-a-muchos, muchos-a-muchos </a:t>
            </a:r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4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sp>
        <p:nvSpPr>
          <p:cNvPr id="7" name="6 Decisión"/>
          <p:cNvSpPr/>
          <p:nvPr/>
        </p:nvSpPr>
        <p:spPr>
          <a:xfrm>
            <a:off x="6858016" y="2143116"/>
            <a:ext cx="857256" cy="78581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7 Proceso"/>
          <p:cNvSpPr/>
          <p:nvPr/>
        </p:nvSpPr>
        <p:spPr>
          <a:xfrm>
            <a:off x="5572132" y="1142984"/>
            <a:ext cx="1643074" cy="428628"/>
          </a:xfrm>
          <a:prstGeom prst="flowChartProcess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8 Elipse"/>
          <p:cNvSpPr/>
          <p:nvPr/>
        </p:nvSpPr>
        <p:spPr>
          <a:xfrm>
            <a:off x="7000892" y="3786190"/>
            <a:ext cx="1143008" cy="35719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392769"/>
            <a:ext cx="8183562" cy="536561"/>
          </a:xfrm>
        </p:spPr>
        <p:txBody>
          <a:bodyPr>
            <a:normAutofit/>
          </a:bodyPr>
          <a:lstStyle/>
          <a:p>
            <a:pPr algn="r"/>
            <a:r>
              <a:rPr lang="es-CO" sz="2400" dirty="0" smtClean="0"/>
              <a:t>DIAGRAMA ENTIDAD RELACIÓN</a:t>
            </a:r>
            <a:endParaRPr lang="es-CO" sz="2400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5</a:t>
            </a:fld>
            <a:endParaRPr lang="es-CO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631629"/>
            <a:ext cx="7835512" cy="465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Proceso"/>
          <p:cNvSpPr/>
          <p:nvPr/>
        </p:nvSpPr>
        <p:spPr>
          <a:xfrm>
            <a:off x="642910" y="4929198"/>
            <a:ext cx="428628" cy="357190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6 Proceso"/>
          <p:cNvSpPr/>
          <p:nvPr/>
        </p:nvSpPr>
        <p:spPr>
          <a:xfrm>
            <a:off x="795310" y="642918"/>
            <a:ext cx="428628" cy="357190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6</a:t>
            </a:fld>
            <a:endParaRPr lang="es-CO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782955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7</a:t>
            </a:fld>
            <a:endParaRPr lang="es-CO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95316"/>
            <a:ext cx="7800975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8</a:t>
            </a:fld>
            <a:endParaRPr lang="es-CO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056" y="642918"/>
            <a:ext cx="7936803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E6C50-6FFF-46A9-843C-264BF9819A51}" type="slidenum">
              <a:rPr lang="es-CO" smtClean="0"/>
              <a:pPr>
                <a:defRPr/>
              </a:pPr>
              <a:t>9</a:t>
            </a:fld>
            <a:endParaRPr lang="es-CO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108826" cy="5217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7_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7_Mirador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irador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419</Words>
  <Application>Microsoft Office PowerPoint</Application>
  <PresentationFormat>Presentación en pantalla (4:3)</PresentationFormat>
  <Paragraphs>96</Paragraphs>
  <Slides>16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0</vt:i4>
      </vt:variant>
      <vt:variant>
        <vt:lpstr>Títulos de diapositiva</vt:lpstr>
      </vt:variant>
      <vt:variant>
        <vt:i4>16</vt:i4>
      </vt:variant>
    </vt:vector>
  </HeadingPairs>
  <TitlesOfParts>
    <vt:vector size="18" baseType="lpstr">
      <vt:lpstr>7_Mirador</vt:lpstr>
      <vt:lpstr>Aspecto</vt:lpstr>
      <vt:lpstr>MODELO ENTIDAD RELACIÓN MER</vt:lpstr>
      <vt:lpstr>Diapositiva 2</vt:lpstr>
      <vt:lpstr>DEFINICIONES PRINCIPALES</vt:lpstr>
      <vt:lpstr>COMPONENTES </vt:lpstr>
      <vt:lpstr>DIAGRAMA ENTIDAD RELACIÓN</vt:lpstr>
      <vt:lpstr>Diapositiva 6</vt:lpstr>
      <vt:lpstr>Diapositiva 7</vt:lpstr>
      <vt:lpstr>Diapositiva 8</vt:lpstr>
      <vt:lpstr>Diapositiva 9</vt:lpstr>
      <vt:lpstr>Ejemplo</vt:lpstr>
      <vt:lpstr>TIPOS DE ATRIBUTOS</vt:lpstr>
      <vt:lpstr>CARDINALIDAD DE UNA RELACIÓN</vt:lpstr>
      <vt:lpstr>RELACIONES - ELEMENTOS</vt:lpstr>
      <vt:lpstr>Diapositiva 14</vt:lpstr>
      <vt:lpstr>CAMPOS CLAVES O LLAVES</vt:lpstr>
      <vt:lpstr>Reducción de diagramas E-R a tablas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 ENTIDAD RELACIÓN MER</dc:title>
  <dc:creator>SONY</dc:creator>
  <cp:lastModifiedBy>INVEST</cp:lastModifiedBy>
  <cp:revision>22</cp:revision>
  <dcterms:created xsi:type="dcterms:W3CDTF">2011-08-16T03:10:52Z</dcterms:created>
  <dcterms:modified xsi:type="dcterms:W3CDTF">2011-08-17T15:01:43Z</dcterms:modified>
</cp:coreProperties>
</file>